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99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ru-RU" altLang="zh-CN" noProof="0"/>
              <a:t>Образец заголовка</a:t>
            </a:r>
            <a:endParaRPr lang="en-US" altLang="zh-CN" noProof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altLang="zh-CN" noProof="0"/>
              <a:t>Образец подзаголовка</a:t>
            </a:r>
            <a:endParaRPr lang="en-US" altLang="zh-CN" noProof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ru-RU" altLang="zh-CN"/>
              <a:t>Образец заголовка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1FEC017A-9E2A-4F83-86C5-81EF53EC6DE9}"/>
              </a:ext>
            </a:extLst>
          </p:cNvPr>
          <p:cNvSpPr>
            <a:spLocks noGrp="1"/>
          </p:cNvSpPr>
          <p:nvPr/>
        </p:nvSpPr>
        <p:spPr>
          <a:xfrm>
            <a:off x="1380180" y="-2305"/>
            <a:ext cx="9431640" cy="153612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ctr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8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417"/>
              </a:spcAft>
              <a:buNone/>
            </a:pPr>
            <a:r>
              <a:rPr lang="fi-FI" sz="3200" b="1" strike="noStrike" spc="-1" dirty="0">
                <a:solidFill>
                  <a:srgbClr val="FFFFFF"/>
                </a:solidFill>
                <a:latin typeface="Arial"/>
              </a:rPr>
              <a:t>Mirzo Ulug`bek nomidagi </a:t>
            </a:r>
            <a:br>
              <a:rPr dirty="0"/>
            </a:br>
            <a:r>
              <a:rPr lang="fi-FI" sz="3200" b="1" strike="noStrike" spc="-1" dirty="0">
                <a:solidFill>
                  <a:srgbClr val="FFFFFF"/>
                </a:solidFill>
                <a:latin typeface="Arial"/>
              </a:rPr>
              <a:t>O`zbekiston milliy universiteti Jizzax filiali</a:t>
            </a: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18A991CF-4ADC-4FDC-9E07-7C1EFE8BA6E0}"/>
              </a:ext>
            </a:extLst>
          </p:cNvPr>
          <p:cNvSpPr>
            <a:spLocks noGrp="1"/>
          </p:cNvSpPr>
          <p:nvPr/>
        </p:nvSpPr>
        <p:spPr>
          <a:xfrm>
            <a:off x="1327569" y="1651728"/>
            <a:ext cx="9071640" cy="518220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rmAutofit fontScale="77500" lnSpcReduction="20000"/>
          </a:bodyPr>
          <a:lstStyle>
            <a:lvl1pPr marL="251986" indent="-251986" algn="l" defTabSz="1007943" rtl="0" eaLnBrk="1" latinLnBrk="0" hangingPunct="1">
              <a:lnSpc>
                <a:spcPct val="120000"/>
              </a:lnSpc>
              <a:spcBef>
                <a:spcPts val="1102"/>
              </a:spcBef>
              <a:buSzPct val="125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120000"/>
              </a:lnSpc>
              <a:spcBef>
                <a:spcPts val="551"/>
              </a:spcBef>
              <a:buSzPct val="125000"/>
              <a:buFont typeface="Arial" panose="020B0604020202020204" pitchFamily="34" charset="0"/>
              <a:buChar char="•"/>
              <a:defRPr sz="1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0" strike="noStrike" spc="-1" dirty="0">
                <a:solidFill>
                  <a:schemeClr val="tx2">
                    <a:lumMod val="75000"/>
                  </a:schemeClr>
                </a:solidFill>
                <a:latin typeface="Arial"/>
              </a:rPr>
              <a:t>”Amaliy matematika” fakulteti</a:t>
            </a: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0" strike="noStrike" spc="-1" dirty="0">
                <a:solidFill>
                  <a:schemeClr val="tx2">
                    <a:lumMod val="75000"/>
                  </a:schemeClr>
                </a:solidFill>
                <a:latin typeface="Arial"/>
              </a:rPr>
              <a:t>”Kompyuter ilmlari va dasturlash texnologiyalari” yo`nalishi </a:t>
            </a: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0" strike="noStrike" spc="-1" dirty="0">
                <a:solidFill>
                  <a:schemeClr val="tx2">
                    <a:lumMod val="75000"/>
                  </a:schemeClr>
                </a:solidFill>
                <a:latin typeface="Arial"/>
              </a:rPr>
              <a:t>110-20 guruh talabasi </a:t>
            </a: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spc="-1" dirty="0">
                <a:latin typeface="Arial"/>
              </a:rPr>
              <a:t>Isoqov Ro’zimurod</a:t>
            </a:r>
            <a:r>
              <a:rPr lang="fi-FI" sz="3200" b="0" strike="noStrike" spc="-1" dirty="0">
                <a:latin typeface="Arial"/>
              </a:rPr>
              <a:t>ning </a:t>
            </a: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0" strike="noStrike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”Falsafa” fanidan </a:t>
            </a: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1" strike="noStrike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Mustaqil ishi</a:t>
            </a:r>
            <a:endParaRPr lang="fi-FI" sz="3200" b="0" strike="noStrike" spc="-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  <a:p>
            <a:pPr marL="432000" indent="-324000" algn="ctr">
              <a:spcAft>
                <a:spcPts val="1417"/>
              </a:spcAft>
              <a:buClr>
                <a:srgbClr val="0066CC"/>
              </a:buClr>
              <a:buSzPct val="45000"/>
              <a:buFont typeface="Wingdings" charset="2"/>
              <a:buChar char=""/>
            </a:pPr>
            <a:r>
              <a:rPr lang="fi-FI" sz="3200" b="0" strike="noStrike" spc="-1" dirty="0">
                <a:solidFill>
                  <a:schemeClr val="tx2"/>
                </a:solidFill>
                <a:latin typeface="Arial"/>
                <a:ea typeface="DejaVu Sans"/>
              </a:rPr>
              <a:t>Mavzu: </a:t>
            </a:r>
            <a:r>
              <a:rPr lang="en-US" sz="32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Tabiatshunoslikning</a:t>
            </a:r>
            <a:r>
              <a:rPr lang="en-US" sz="3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zamonaviy</a:t>
            </a:r>
            <a:r>
              <a:rPr lang="en-US" sz="3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konsepsiyalari</a:t>
            </a:r>
            <a:endParaRPr lang="fi-FI" sz="3200" b="0" strike="noStrike" spc="-1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70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E287A-C161-4135-922F-62A0EA436E50}"/>
              </a:ext>
            </a:extLst>
          </p:cNvPr>
          <p:cNvSpPr txBox="1"/>
          <p:nvPr/>
        </p:nvSpPr>
        <p:spPr>
          <a:xfrm>
            <a:off x="3706890" y="362573"/>
            <a:ext cx="7898956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Ibn al-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Arabiy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Abu Bakr Muhammad (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taxallusi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Shayx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al-Akbar “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Buyuk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Shayx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mutafakkiri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shoiri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sufiylikning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ko‘zga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ko‘ringan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namoyandasi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dunyoqarashiga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vaxdat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ul-vujud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ta’limoti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hamma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narsaning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yagona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ilohiy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substansiya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deb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hisoblaydi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sifatida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Allohni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mutlaq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haqiqat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ko‘nglini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poklash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orqali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erishishni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B7F847-5A95-4F6F-BD0E-DB3DDE75D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6" y="769325"/>
            <a:ext cx="3269418" cy="2562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1AD81-9B31-4352-B692-025A02CB2937}"/>
              </a:ext>
            </a:extLst>
          </p:cNvPr>
          <p:cNvSpPr txBox="1"/>
          <p:nvPr/>
        </p:nvSpPr>
        <p:spPr>
          <a:xfrm>
            <a:off x="357976" y="4034729"/>
            <a:ext cx="11247870" cy="142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“al-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Futuhot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Makkiyya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Makka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g‘alabalari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”),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Fusus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Flikam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Hikmatlar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durdonasi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”),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Kitob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saba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Yetti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hikmat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kitobi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”),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Mafotih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al-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g‘ayb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G'ayb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kalitlari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”),’’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Kitob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al-haq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Haqiqat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kitobi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”)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kabi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400 ga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yaqin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bor.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6487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AE271-BFF7-48FD-AAC4-63273EE2608F}"/>
              </a:ext>
            </a:extLst>
          </p:cNvPr>
          <p:cNvSpPr txBox="1"/>
          <p:nvPr/>
        </p:nvSpPr>
        <p:spPr>
          <a:xfrm>
            <a:off x="334108" y="0"/>
            <a:ext cx="1165860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Mirzo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Abdulqodir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Bedil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Bedil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taxallusi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asl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ismi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Mirzo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Abdulqodir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(1644-1721) -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mutafakkir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Harbiy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xizmatchi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oilasida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tug'ilgan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Ota-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bobosi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Kesh (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Shahrisabz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turkiy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Barlos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urug‘idan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Yoshligidan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qiziqqan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Shayx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Kamol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Sh.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Fozil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Mirza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Abdulqosim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kabi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olimlar</a:t>
            </a:r>
            <a:r>
              <a:rPr lang="en-US" sz="2000" b="1" dirty="0" err="1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ta’lim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Hindiston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bo‘ylab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ko’p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sayohat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1685-yildan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umrining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oxirigacha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Dehlida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yashagan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tilida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Arab,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hind,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urdu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tillarini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mukammal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xalqlari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adabiyotini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tasavvuf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yunon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falsafasini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ayniqsa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Aristotel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falsafasini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atroflicha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10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yoshidan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boshlab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badiiy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shug'ullangan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Murakkab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ijtimoiy-iqtisodiy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sharoitda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yashab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o‘zdavriga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befarq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qaramagan,hindlar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musulmonlarning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tinch-totuv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yashashligini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yurtni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xalqni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tinch-osoyishta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farog'atda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hamjihatlikda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ko‘rishni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orzu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6AD48-D583-48DC-B0C4-E8E1C43FDC6C}"/>
              </a:ext>
            </a:extLst>
          </p:cNvPr>
          <p:cNvSpPr txBox="1"/>
          <p:nvPr/>
        </p:nvSpPr>
        <p:spPr>
          <a:xfrm>
            <a:off x="334108" y="4279904"/>
            <a:ext cx="11523784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erkinligi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tafakkuri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fikrlar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falsafiy-axloqiy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qarashlari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tasavvuf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aqidalari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ta’sirida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shakllangan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Yirik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(“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To‘rt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”, 1703)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asari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yozilgan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she’rlar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ham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ilova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qilingan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Kitobning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dastlabki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boblarida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Bedil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hayoti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hikoya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So‘nggi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ikki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bobda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to‘rt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uv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olov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to‘g‘risida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o'simliklar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hayvonlar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odamning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paydo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bo‘lishi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so‘zlaydi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64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E251E-6AFF-4CEE-9E9F-0C248683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808" y="2857500"/>
            <a:ext cx="8894885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E’TIBORINGIZ UCHUN RAHMAT</a:t>
            </a:r>
            <a:endParaRPr lang="ru-RU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Объект 5" descr="Настольный глобус">
                <a:extLst>
                  <a:ext uri="{FF2B5EF4-FFF2-40B4-BE49-F238E27FC236}">
                    <a16:creationId xmlns:a16="http://schemas.microsoft.com/office/drawing/2014/main" id="{A07471A3-F6DA-4127-9FD9-FA9A57820FF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79437585"/>
                  </p:ext>
                </p:extLst>
              </p:nvPr>
            </p:nvGraphicFramePr>
            <p:xfrm>
              <a:off x="1177940" y="2049758"/>
              <a:ext cx="2292318" cy="3257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92318" cy="3257569"/>
                    </a:xfrm>
                    <a:prstGeom prst="rect">
                      <a:avLst/>
                    </a:prstGeom>
                  </am3d:spPr>
                  <am3d:camera>
                    <am3d:pos x="0" y="0" z="686872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310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1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Объект 5" descr="Настольный глобус">
                <a:extLst>
                  <a:ext uri="{FF2B5EF4-FFF2-40B4-BE49-F238E27FC236}">
                    <a16:creationId xmlns:a16="http://schemas.microsoft.com/office/drawing/2014/main" id="{A07471A3-F6DA-4127-9FD9-FA9A57820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40" y="2049758"/>
                <a:ext cx="2292318" cy="32575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5854D3C-8BCB-4AF6-815E-044A9940F890}"/>
              </a:ext>
            </a:extLst>
          </p:cNvPr>
          <p:cNvSpPr txBox="1"/>
          <p:nvPr/>
        </p:nvSpPr>
        <p:spPr>
          <a:xfrm>
            <a:off x="290146" y="263742"/>
            <a:ext cx="11641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zamonaviy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konsepsiyalari</a:t>
            </a:r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B76FB-5A30-492F-9085-6C4D6C95AB05}"/>
              </a:ext>
            </a:extLst>
          </p:cNvPr>
          <p:cNvSpPr txBox="1"/>
          <p:nvPr/>
        </p:nvSpPr>
        <p:spPr>
          <a:xfrm>
            <a:off x="2732210" y="1191330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Reja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b="1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EC3F1-E8C8-4CAA-BDDC-67C662570223}"/>
              </a:ext>
            </a:extLst>
          </p:cNvPr>
          <p:cNvSpPr txBox="1"/>
          <p:nvPr/>
        </p:nvSpPr>
        <p:spPr>
          <a:xfrm>
            <a:off x="615462" y="2211155"/>
            <a:ext cx="11315699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fanlarning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zamonaviy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konsepsiyasi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asoslari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Fanning natural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filosofiya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sifatida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4.Tabiatshunoslikning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metodologik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asoslari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5.Tabiiy-ilmiy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hamda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metafizik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qarashlar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5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0A3DAB-0F85-449D-B0B7-93062738B197}"/>
              </a:ext>
            </a:extLst>
          </p:cNvPr>
          <p:cNvSpPr txBox="1"/>
          <p:nvPr/>
        </p:nvSpPr>
        <p:spPr>
          <a:xfrm>
            <a:off x="307729" y="259016"/>
            <a:ext cx="11438793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—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insoniyat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ma’naviy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madaniyatining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muhim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ajralmas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qismidir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hozirgi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qoidalari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dunyoqarash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xulosalari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bo`lish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qanday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umummadaniy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tayyorgarlikka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bo’lgan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mutaxassislar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tayyorlashning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zaruriy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ehtiyoji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sanaladi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sohalarini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tashkil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etuvchi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texnikaviy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ijtimoiy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gumanitar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bir-biri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uzviy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bog`liq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holdagina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jamiyat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to‘g‘risida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yaxlit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mumkin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ham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maxsus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suyanmasdan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xususan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asoslanmay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vazifani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bajara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olmasligi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aniq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Binobarin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dunyoqarash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to‘g‘risidagi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yutuqlari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muhim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qoidalarini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tabiiy-ilmiy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manzarasi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konkretlashadi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taraqqiyotning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qonuniy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zaruriy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yo‘nalishi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differensiatsayasida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ham,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integratsiyasida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ham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namoyon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F3D25F-002C-4D9E-B2A7-3D138431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60" y="4452404"/>
            <a:ext cx="3871288" cy="22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89725-3C2C-4BB9-A591-620984F5D932}"/>
              </a:ext>
            </a:extLst>
          </p:cNvPr>
          <p:cNvSpPr txBox="1"/>
          <p:nvPr/>
        </p:nvSpPr>
        <p:spPr>
          <a:xfrm>
            <a:off x="279156" y="525209"/>
            <a:ext cx="1127393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natijalari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nazariyalar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qonunlar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gipotezalar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empirik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umumlashtirishlar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tamoyillar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prinsiplar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vositasida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ifodalanadi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yakunlarining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majmuasi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konsepsiyasi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yuritiladi</a:t>
            </a:r>
            <a:r>
              <a:rPr lang="ru-RU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13084-2081-48EE-BD32-C2A3CA7A61F6}"/>
              </a:ext>
            </a:extLst>
          </p:cNvPr>
          <p:cNvSpPr txBox="1"/>
          <p:nvPr/>
        </p:nvSpPr>
        <p:spPr>
          <a:xfrm>
            <a:off x="727563" y="2063698"/>
            <a:ext cx="1082552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Shu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o‘rinda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atamasining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mazmuni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tanishib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o‘tish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o‘rinlidir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Ma’lumki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tadqiqotlarning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natijalari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qonunlar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gipotezalar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empirik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umumlashmalar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hisoblanadi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 Bu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tushunchalarning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barchasini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so‘zi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ostida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birlashtirish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mumkin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deganda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olamni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qanday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bo‘lsa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shunday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holatini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insonga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bog‘lamagan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etadigan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sohasi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tutiladi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Hozirgi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tabiatshunosligiga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XX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yuzaga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konsepsiyalar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tegishlidir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tez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sur’atlar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rivojlanmoqda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kashfiyotlar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bizning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ko‘z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oldimizda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yangilanib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takomillashib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mukammallashib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bormoqda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49095-CEB1-4480-9529-8BBFCAA00742}"/>
              </a:ext>
            </a:extLst>
          </p:cNvPr>
          <p:cNvSpPr txBox="1"/>
          <p:nvPr/>
        </p:nvSpPr>
        <p:spPr>
          <a:xfrm>
            <a:off x="595312" y="421880"/>
            <a:ext cx="11001375" cy="2345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Fan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qadimda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Gretsiyada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natural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filosofiya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formasida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Shu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bois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natural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filosofiya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deb ham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yuritiladi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davrdagi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deb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qarab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bitta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qonunga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bo‘ysunadi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deyishgan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Keyinchalik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gumanitar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bo‘lindi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gumanitar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jamiyatning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ijtimoiy-iqtisodiy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muammolari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shug‘ullanadi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14CD4-0647-4409-87CB-5AB53578B35D}"/>
              </a:ext>
            </a:extLst>
          </p:cNvPr>
          <p:cNvSpPr txBox="1"/>
          <p:nvPr/>
        </p:nvSpPr>
        <p:spPr>
          <a:xfrm>
            <a:off x="211015" y="2918459"/>
            <a:ext cx="11359659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izchilligi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olg‘a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qaytmas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takrorlanmaydigan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tasnifga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Har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tarixiy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bosqichda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fundamental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kategoriyalar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tushunchalar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tamoyillar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ya’ni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tafakkurni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tushuncha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birlashtiradigan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shakllarining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ma’lum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yig‘indisidan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foydalanadi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kuzatish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tafakkur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uslubi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olishning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usulidir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eksperimental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oddiy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kelgusida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ajralmaydigan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birinchi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elementlarini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izlashga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yo‘naltirilgan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tafakkur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analitik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yondashuv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boshqaruviga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tayanadi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9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7AFF8F-C97F-414E-B089-61DC17030F01}"/>
              </a:ext>
            </a:extLst>
          </p:cNvPr>
          <p:cNvSpPr txBox="1"/>
          <p:nvPr/>
        </p:nvSpPr>
        <p:spPr>
          <a:xfrm>
            <a:off x="701187" y="468018"/>
            <a:ext cx="10825528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Zamonaviy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o‘rganilayotgan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obyektlarni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yaxlit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ko‘p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tomonlama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qamrab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olishga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intilishi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tavsiflanadi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tarixida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integratsiyaning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murakkab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dialektik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birikmasini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qoplaydi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differensiatsiyalash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ko‘p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tarixga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Astronomiya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birinchi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fanlardandir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Qadimgi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falsafasidagi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-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astronomiya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sanaladi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EB919-0446-411F-8B6C-A1DEF9705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3" y="3922776"/>
            <a:ext cx="4094284" cy="26203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6C48EE-F558-4EC5-B959-E301C0C09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46" y="3303885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7207E-1FB2-49CC-847E-DD2F35EC96DD}"/>
              </a:ext>
            </a:extLst>
          </p:cNvPr>
          <p:cNvSpPr txBox="1"/>
          <p:nvPr/>
        </p:nvSpPr>
        <p:spPr>
          <a:xfrm>
            <a:off x="571500" y="377919"/>
            <a:ext cx="10964007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XVII-XIX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differensiatsiyalash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jarayoni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ko‘proq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faollashdi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Geografiya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geologiya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paleontologiya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fizika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biologiya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birmuncha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vaqtdan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kimyo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fiziologiya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mustaqil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Termodinamika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boshqalar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sifatida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rasmiylashdi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Shunday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sohalarni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o‘zlashtirish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chuqurlashtirish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differensiatsiyalashga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4ABB5-1806-4E14-B5D7-73BE6B900E6D}"/>
              </a:ext>
            </a:extLst>
          </p:cNvPr>
          <p:cNvSpPr txBox="1"/>
          <p:nvPr/>
        </p:nvSpPr>
        <p:spPr>
          <a:xfrm>
            <a:off x="571500" y="2445298"/>
            <a:ext cx="10964006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XIX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fanining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tendensiyasi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bir-biridan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ajratib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ixtisoslashtirish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Biroq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turli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fanlarning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imkoniyatlari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usullari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metodlarini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etishni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talab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qilgan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murakkab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muammolar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paydo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bo‘ldi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658B-F6DA-4804-8339-09BBA197E321}"/>
              </a:ext>
            </a:extLst>
          </p:cNvPr>
          <p:cNvSpPr txBox="1"/>
          <p:nvPr/>
        </p:nvSpPr>
        <p:spPr>
          <a:xfrm>
            <a:off x="613997" y="3867290"/>
            <a:ext cx="10879012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Olamda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mavjud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o‘zaro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bog‘liq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hodisa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jarayonlar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ma’lum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bosqichida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integratsiya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tendensiyasi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sharoit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yaratdi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rivojlanishining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bosqichlarida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texnikaviy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yoki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deb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ataladigan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shunchalik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fizika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kimyo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bog‘liq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bo‘lganligi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sababli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ularni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bir-biridan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ajratish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qiyin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bo‘Igan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ana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holatda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integratsiya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namoyon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Dastlab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tarmoqlari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predmetlik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belgisiga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ko‘ra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shakllanadi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17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ADCD8-8919-4EDE-A29C-D309A6011DE5}"/>
              </a:ext>
            </a:extLst>
          </p:cNvPr>
          <p:cNvSpPr txBox="1"/>
          <p:nvPr/>
        </p:nvSpPr>
        <p:spPr>
          <a:xfrm>
            <a:off x="402247" y="237077"/>
            <a:ext cx="1119480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Zamonaviy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predmetlikdan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muammolik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yo‘nalishiga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o‘tish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xosdir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Bunda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ma’lum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yirik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yoki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muammo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ilgari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surilishi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munosabati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paydo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Shunday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biofizika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biokimyo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elektrokimyo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kabi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birikkan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vujudga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Ularning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vujudga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differensiatsiyasining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shakllarida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davom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Biroq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avval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ajralgan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integratsiyasi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6B582-D579-48D4-B767-AB3DE3165899}"/>
              </a:ext>
            </a:extLst>
          </p:cNvPr>
          <p:cNvSpPr txBox="1"/>
          <p:nvPr/>
        </p:nvSpPr>
        <p:spPr>
          <a:xfrm>
            <a:off x="314324" y="2838862"/>
            <a:ext cx="11194804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Nazariy-mantiqiy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qat’iylik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mukammallik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yuqori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matematikalashtirish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blokining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muhim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xususiyati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hisoblanadi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Tabiatshunoslikda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eksperimentning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o‘ylangan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fizik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tipi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shakllandi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nazariy-amaliy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imkoniyatlari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ishlab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chiqarish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darajasigacha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 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sdi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hozirgi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vaqtda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mashinali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yoki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matematikdir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murakkab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yoki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bajarilishi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mumkin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bo‘lmagan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vositalari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obyektlarida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qo‘llaniladi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Tabiatshunoslikning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bitta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yutuqli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xususiyatlaridan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ko‘pgina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tarkibiy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fanlar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o‘zining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obyektiv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metodologik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chegaralarini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egallash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ularni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umumilmiy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darajaga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chiqarishdir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Ayniqsa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boshqaruv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jarayonlari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qanday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tizimi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informatsion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aspektdagi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tirik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organizmlardan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boshlab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o‘rganadigan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fizika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kibernetika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hamda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etologiya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yuqori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organizmli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hayvonlar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ularning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hamjamiyati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haqidagi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fan)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ekologiyani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aytib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o‘tish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zarur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8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EEA56-FB6F-40BD-A5B9-DE8829D31F2D}"/>
              </a:ext>
            </a:extLst>
          </p:cNvPr>
          <p:cNvSpPr txBox="1"/>
          <p:nvPr/>
        </p:nvSpPr>
        <p:spPr>
          <a:xfrm>
            <a:off x="465992" y="88390"/>
            <a:ext cx="11289323" cy="676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Ko‘p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asrlik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tajribalar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odamlarga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tabiatni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mumkin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xulosaga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imkonini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tushunchasi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yunoncha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so‘zidan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nazariy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amaliy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o‘zlashtirishning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operatsiyalari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yig‘indisini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anglatadi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Taniqli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faylasuf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XVII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olimi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F.Bekon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qorong‘ida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ketayotgan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yo‘lovchining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yo‘lini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yoritayotgan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qiyoslaydi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maxsus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shug‘ullanadigan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metodologiya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deb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nomlash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qabul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butun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bilimlar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sohasi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mavjud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Metodologiyaning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muhim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vazifasi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metodlarining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chiqishi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mohiyati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samaradorligi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boshqa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tasniflarini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o‘rganish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hisoblanadi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bilishning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metodlarini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tadqiqot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jarayonida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qo‘llanishiga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qarab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bo‘lish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qabul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qilingan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umumiy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xususiy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ilmiy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turlarga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bo‘linadi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narsalarga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taalluqli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ikki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xil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metafizik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dialektik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metodlardir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XIX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asrning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o‘rtalarigacha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hukmron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bo‘lgan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metafizik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metodni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dialektik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siqib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chiqara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boshladi</a:t>
            </a:r>
            <a:r>
              <a:rPr lang="en-US" sz="20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227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CC24AA73-B7AD-4F14-857E-6D43B2AB687F}" vid="{6FDBE23C-06FB-428A-BDCC-F6108F6274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174</TotalTime>
  <Words>1508</Words>
  <Application>Microsoft Office PowerPoint</Application>
  <PresentationFormat>Широкоэкранный</PresentationFormat>
  <Paragraphs>34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E’TIBORINGIZ UCHUN RAHMAT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Ro'zimurod Isoqov</dc:creator>
  <cp:lastModifiedBy>Ro'zimurod Isoqov</cp:lastModifiedBy>
  <cp:revision>9</cp:revision>
  <dcterms:created xsi:type="dcterms:W3CDTF">2022-06-09T19:47:01Z</dcterms:created>
  <dcterms:modified xsi:type="dcterms:W3CDTF">2022-06-10T10:17:30Z</dcterms:modified>
</cp:coreProperties>
</file>